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319" r:id="rId2"/>
    <p:sldId id="256" r:id="rId3"/>
    <p:sldId id="320" r:id="rId4"/>
    <p:sldId id="321" r:id="rId5"/>
    <p:sldId id="326" r:id="rId6"/>
    <p:sldId id="323" r:id="rId7"/>
    <p:sldId id="327" r:id="rId8"/>
    <p:sldId id="324" r:id="rId9"/>
    <p:sldId id="334" r:id="rId10"/>
    <p:sldId id="328" r:id="rId11"/>
    <p:sldId id="329" r:id="rId12"/>
    <p:sldId id="333" r:id="rId13"/>
    <p:sldId id="330" r:id="rId14"/>
    <p:sldId id="331" r:id="rId15"/>
    <p:sldId id="332" r:id="rId16"/>
    <p:sldId id="335" r:id="rId17"/>
    <p:sldId id="32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5940E0-E864-DF4A-BD26-2C2246AC4E05}" type="datetimeFigureOut">
              <a:rPr lang="en-US" smtClean="0"/>
              <a:t>6/24/20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D480C-B22B-9744-AC27-082F71E49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33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D480C-B22B-9744-AC27-082F71E496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80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BDFA0-856B-DC43-8FE7-71A8EE5B9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E3E09F-3C2F-574C-ACC2-BB7AF7E33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72AFA-63D3-FB44-ADBD-B00A16BA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CE63E-A20D-DF4D-9F94-5ABAF4A0E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733A5-CA20-B740-8DD3-671809C39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3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305F-DD94-474A-A793-5854C51BB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B60FC-6732-9141-8BEB-B40AB8625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2DB8C-8624-F644-96A6-AAEE9F88D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A89EB-E6C8-EF47-BC08-B8664AD39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1D3DD-A1EA-514D-9ECF-8274264C3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33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8BEA34-931C-1746-B1D7-51181BA64B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A34F8E-39BF-B34A-9C6A-E2DE151D4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822C5-73E7-2A46-ABC8-715A9EA8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360142-382A-3544-84C0-A6BE3B0FC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74E30-2E17-F647-BA58-67FB290FB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49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827D2-FD28-ED46-A8DE-F12C25692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DF02-EDE6-8147-BAE0-0F6EDD83A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BEF54-6612-8843-BC81-307134FD4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122A7-6566-A549-AC0F-52733E169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0D12B-3222-5547-80FE-B16B385C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6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0DE3-699B-224D-BB70-E69AED5A8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FD648-3A56-B242-8E53-3A07CA1DB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47A0E-7E3D-8F4A-BE9F-6D0F35A0A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324F-1FFF-BF4D-8E2B-1AB895BB1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5D8DF-8F9B-A144-8250-60A44C0B4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55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D14E2-2E8A-6545-8C12-5AFF1FE8C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142FF-11DA-EA40-9A2A-46E5269CF5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1204E-40C3-2F49-A1BC-19D2D7FA1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A2339-2100-9A4B-AF33-B628C8F61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6F592-A120-9541-8CFC-58E2B9E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727EE5-5A9A-544B-A357-D535AF13A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935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6FC2C-1938-7544-9E5B-1FB393CF7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7AEAC-6FA6-E24C-A1E1-68A8D01ED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F5888-A781-4A48-A35C-9CA115470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22AB32-6209-7A46-B79E-66F3495201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C02A74-8CED-5F4F-B5F0-6E190BCE1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E73CE7-D6B3-C645-A11C-4FEA0923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CAC65D-1E07-F34D-8381-0181086A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BBAB71-4D97-7740-87C0-1FCD6F8E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84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20A6-DFE0-E547-8D78-20E15CC60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8B84B-9668-454B-AC22-5EC02C59C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C124B-716C-454B-82CE-C4D7178F0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7AB81-0B87-EE4A-A272-3CDEF584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44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BC1E4-A168-F14D-AAE9-DC5C35D70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CDE939-6199-5547-8A9D-1929E403D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683CE-8CB9-674A-91BA-65B1EC68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53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9370-CEDD-314B-B9A1-163756825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3B9A1-4132-994C-880E-31529D1B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692EB-A3FE-3747-8893-B24B9E6D5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12377-258E-404C-BC8B-3610F34F1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C986A-92D4-AD4A-BF55-068DF841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B6277-8B78-6E42-806D-F40199C7B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4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031D-3900-6748-926A-36841291C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7C5C74-FF98-B64D-A604-C8C0E26DFF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99429F-5290-4240-B2FE-54D2BFE2B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70291-3810-7244-891D-E062FFD94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CAEA8-0A5D-F74D-B63E-8E642092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DE155-9A58-4748-97A0-B7A786D0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51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D2DCE3-3DA7-C54C-9A03-D25FBBAB6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91C4-05F9-A346-B7B2-54F18CEEC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6A0AD-B47C-8E48-B80D-B53C76EF0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40E38-5E3E-7F4C-A3E3-0C88276B2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D2486-3C59-4B49-AB56-71B8C61E2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0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-berg/rutter_lab_coding_bootcamp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understanding-time-complexity-with-python-examples-2bda6e8158a7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C2D99-A2BA-C743-9C28-3F8F66D7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221" y="2103437"/>
            <a:ext cx="10515600" cy="1325563"/>
          </a:xfrm>
        </p:spPr>
        <p:txBody>
          <a:bodyPr/>
          <a:lstStyle/>
          <a:p>
            <a:r>
              <a:rPr lang="en-US" dirty="0"/>
              <a:t>Access the slides and files here: 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53121B-F976-974C-8963-03F6AF4F9F81}"/>
              </a:ext>
            </a:extLst>
          </p:cNvPr>
          <p:cNvSpPr/>
          <p:nvPr/>
        </p:nvSpPr>
        <p:spPr>
          <a:xfrm>
            <a:off x="1316390" y="3038855"/>
            <a:ext cx="896174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hlinkClick r:id="rId2"/>
              </a:rPr>
              <a:t>https://github.com/j-berg/bioinformatics_bootcamp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10291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E6AE8-7565-0847-911A-8DA1719CD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the most informational error 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36E48E-8F49-D344-BA78-C24B34744E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0066" y="1825625"/>
            <a:ext cx="7771868" cy="4351338"/>
          </a:xfrm>
        </p:spPr>
      </p:pic>
    </p:spTree>
    <p:extLst>
      <p:ext uri="{BB962C8B-B14F-4D97-AF65-F5344CB8AC3E}">
        <p14:creationId xmlns:p14="http://schemas.microsoft.com/office/powerpoint/2010/main" val="2693106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1B5F5-E91B-C64C-84B2-03AF46B19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an exact answer, but we can work with 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ED85BC-CB5B-E842-9E14-CFA1E6409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533" y="1825625"/>
            <a:ext cx="9262934" cy="4351338"/>
          </a:xfrm>
        </p:spPr>
      </p:pic>
    </p:spTree>
    <p:extLst>
      <p:ext uri="{BB962C8B-B14F-4D97-AF65-F5344CB8AC3E}">
        <p14:creationId xmlns:p14="http://schemas.microsoft.com/office/powerpoint/2010/main" val="2540565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E0C44-4E03-0144-813E-5DE4A88B8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BF5B1F-0578-914B-B8D2-840965E02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874044"/>
            <a:ext cx="10210800" cy="42545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F31CF3C-33CF-F149-81E2-CBB59B1D7D19}"/>
              </a:ext>
            </a:extLst>
          </p:cNvPr>
          <p:cNvSpPr/>
          <p:nvPr/>
        </p:nvSpPr>
        <p:spPr>
          <a:xfrm>
            <a:off x="790903" y="2102071"/>
            <a:ext cx="10562897" cy="41200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733304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E0C44-4E03-0144-813E-5DE4A88B8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BF5B1F-0578-914B-B8D2-840965E02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874044"/>
            <a:ext cx="10210800" cy="4254500"/>
          </a:xfrm>
        </p:spPr>
      </p:pic>
    </p:spTree>
    <p:extLst>
      <p:ext uri="{BB962C8B-B14F-4D97-AF65-F5344CB8AC3E}">
        <p14:creationId xmlns:p14="http://schemas.microsoft.com/office/powerpoint/2010/main" val="2586652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C8A71-2449-674B-8643-7455E9246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describe the problem to Google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819911-4356-6542-B25C-4BB480F10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5609" y="1825625"/>
            <a:ext cx="6700782" cy="4351338"/>
          </a:xfrm>
        </p:spPr>
      </p:pic>
    </p:spTree>
    <p:extLst>
      <p:ext uri="{BB962C8B-B14F-4D97-AF65-F5344CB8AC3E}">
        <p14:creationId xmlns:p14="http://schemas.microsoft.com/office/powerpoint/2010/main" val="1499002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E9662-2456-8F44-8EFF-B0365B578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53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Again, not an exact answer, but we can work with 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FB8355-BEF9-FA46-A914-01819F7FE6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0068" y="1380783"/>
            <a:ext cx="4771863" cy="5368346"/>
          </a:xfrm>
        </p:spPr>
      </p:pic>
    </p:spTree>
    <p:extLst>
      <p:ext uri="{BB962C8B-B14F-4D97-AF65-F5344CB8AC3E}">
        <p14:creationId xmlns:p14="http://schemas.microsoft.com/office/powerpoint/2010/main" val="1233846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E9662-2456-8F44-8EFF-B0365B578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53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Again, not an exact answer, but we can work with 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FB8355-BEF9-FA46-A914-01819F7FE6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7271"/>
          <a:stretch/>
        </p:blipFill>
        <p:spPr>
          <a:xfrm>
            <a:off x="1213029" y="2236571"/>
            <a:ext cx="9765942" cy="3595818"/>
          </a:xfrm>
        </p:spPr>
      </p:pic>
    </p:spTree>
    <p:extLst>
      <p:ext uri="{BB962C8B-B14F-4D97-AF65-F5344CB8AC3E}">
        <p14:creationId xmlns:p14="http://schemas.microsoft.com/office/powerpoint/2010/main" val="1920105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01E8-286E-6344-A8DC-431B695EA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3CA3C-019D-D948-9712-C3D3A8BC5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concepts from Python classes </a:t>
            </a:r>
          </a:p>
          <a:p>
            <a:r>
              <a:rPr lang="en-US" dirty="0"/>
              <a:t>Finish gene dictionary project</a:t>
            </a:r>
          </a:p>
        </p:txBody>
      </p:sp>
    </p:spTree>
    <p:extLst>
      <p:ext uri="{BB962C8B-B14F-4D97-AF65-F5344CB8AC3E}">
        <p14:creationId xmlns:p14="http://schemas.microsoft.com/office/powerpoint/2010/main" val="2177352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FD462-78F6-1744-88DC-90F986F10A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#4.2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B9582C-40E6-9F40-82E3-C38CD19A44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Complex tasks</a:t>
            </a:r>
          </a:p>
          <a:p>
            <a:r>
              <a:rPr lang="en-US" dirty="0"/>
              <a:t>Performance</a:t>
            </a:r>
          </a:p>
          <a:p>
            <a:r>
              <a:rPr lang="en-US" dirty="0"/>
              <a:t>Debugging</a:t>
            </a:r>
          </a:p>
        </p:txBody>
      </p:sp>
    </p:spTree>
    <p:extLst>
      <p:ext uri="{BB962C8B-B14F-4D97-AF65-F5344CB8AC3E}">
        <p14:creationId xmlns:p14="http://schemas.microsoft.com/office/powerpoint/2010/main" val="1185113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6A4C-11F0-3E4C-8505-BB934A8C8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from writing a script?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4C0B1-3FAA-B443-8F1B-264C1EEE7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61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6B8B-B9BC-0543-8218-FC3BC4BE3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2DB16B-FBE0-5A4F-B09A-44065E7F6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6EA85-4544-794D-B9D4-514007547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164" y="1606759"/>
            <a:ext cx="6883672" cy="478906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928BFFF-CEF8-E648-8F98-A9205234FF23}"/>
              </a:ext>
            </a:extLst>
          </p:cNvPr>
          <p:cNvSpPr/>
          <p:nvPr/>
        </p:nvSpPr>
        <p:spPr>
          <a:xfrm>
            <a:off x="6621518" y="6611779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>
                <a:hlinkClick r:id="rId3"/>
              </a:rPr>
              <a:t>https://towardsdatascience.com/understanding-time-complexity-with-python-examples-2bda6e8158a7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89838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ADB40-E696-7A45-8726-15D90C753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50283-8F2A-3641-85B4-B2696BAF3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x in </a:t>
            </a:r>
            <a:r>
              <a:rPr lang="en-US" dirty="0" err="1"/>
              <a:t>my_list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if x == 100000:</a:t>
            </a:r>
          </a:p>
          <a:p>
            <a:pPr marL="457200" lvl="1" indent="0">
              <a:buNone/>
            </a:pPr>
            <a:r>
              <a:rPr lang="en-US" dirty="0"/>
              <a:t>	print(“I’m here”)</a:t>
            </a:r>
          </a:p>
          <a:p>
            <a:pPr marL="457200" lvl="1" indent="0">
              <a:buNone/>
            </a:pPr>
            <a:r>
              <a:rPr lang="en-US" dirty="0"/>
              <a:t>	break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Best case: item is at beginning of the list</a:t>
            </a:r>
          </a:p>
          <a:p>
            <a:pPr marL="457200" lvl="1" indent="0">
              <a:buNone/>
            </a:pPr>
            <a:r>
              <a:rPr lang="en-US" dirty="0"/>
              <a:t>Worst case: item is at the end of the list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027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A2CB-76FD-8A42-BE5E-160C03388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1C174-2A10-2146-881E-F7495B4FF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x == y:</a:t>
            </a:r>
            <a:br>
              <a:rPr lang="en-US" dirty="0"/>
            </a:br>
            <a:r>
              <a:rPr lang="en-US" dirty="0"/>
              <a:t>	print(“True”)</a:t>
            </a:r>
            <a:br>
              <a:rPr lang="en-US" dirty="0"/>
            </a:br>
            <a:r>
              <a:rPr lang="en-US" dirty="0"/>
              <a:t>else:</a:t>
            </a:r>
            <a:br>
              <a:rPr lang="en-US" dirty="0"/>
            </a:br>
            <a:r>
              <a:rPr lang="en-US" dirty="0"/>
              <a:t>	print(“False”)</a:t>
            </a:r>
          </a:p>
          <a:p>
            <a:endParaRPr lang="en-US" dirty="0"/>
          </a:p>
          <a:p>
            <a:r>
              <a:rPr lang="en-US" dirty="0"/>
              <a:t>if value in </a:t>
            </a:r>
            <a:r>
              <a:rPr lang="en-US" dirty="0" err="1"/>
              <a:t>my_set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	print(“True”)</a:t>
            </a:r>
          </a:p>
          <a:p>
            <a:endParaRPr lang="en-US" dirty="0"/>
          </a:p>
          <a:p>
            <a:r>
              <a:rPr lang="en-US" dirty="0"/>
              <a:t>Not dependent on the input</a:t>
            </a:r>
          </a:p>
        </p:txBody>
      </p:sp>
    </p:spTree>
    <p:extLst>
      <p:ext uri="{BB962C8B-B14F-4D97-AF65-F5344CB8AC3E}">
        <p14:creationId xmlns:p14="http://schemas.microsoft.com/office/powerpoint/2010/main" val="648624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16D7C-D51F-0D43-98E8-EC202E3D2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CB3F48-5BEB-3046-AC64-390FB6B21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5854" y="351659"/>
            <a:ext cx="7780292" cy="6141216"/>
          </a:xfrm>
        </p:spPr>
      </p:pic>
    </p:spTree>
    <p:extLst>
      <p:ext uri="{BB962C8B-B14F-4D97-AF65-F5344CB8AC3E}">
        <p14:creationId xmlns:p14="http://schemas.microsoft.com/office/powerpoint/2010/main" val="870724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46B1B-3603-B748-8431-0C1DA7047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6BC822-CAEA-4E43-9D4F-C604EE8562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6350" y="2312194"/>
            <a:ext cx="9639300" cy="33782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888286-03F0-1D47-A41E-55B7D9FFEE0F}"/>
              </a:ext>
            </a:extLst>
          </p:cNvPr>
          <p:cNvSpPr/>
          <p:nvPr/>
        </p:nvSpPr>
        <p:spPr>
          <a:xfrm>
            <a:off x="651641" y="2564526"/>
            <a:ext cx="10562897" cy="3321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320471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E0C44-4E03-0144-813E-5DE4A88B8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BF5B1F-0578-914B-B8D2-840965E02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874044"/>
            <a:ext cx="10210800" cy="4254500"/>
          </a:xfrm>
        </p:spPr>
      </p:pic>
    </p:spTree>
    <p:extLst>
      <p:ext uri="{BB962C8B-B14F-4D97-AF65-F5344CB8AC3E}">
        <p14:creationId xmlns:p14="http://schemas.microsoft.com/office/powerpoint/2010/main" val="1630815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187</Words>
  <Application>Microsoft Macintosh PowerPoint</Application>
  <PresentationFormat>Widescreen</PresentationFormat>
  <Paragraphs>38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Access the slides and files here:   </vt:lpstr>
      <vt:lpstr>#4.2</vt:lpstr>
      <vt:lpstr>Questions from writing a script?</vt:lpstr>
      <vt:lpstr>Performance</vt:lpstr>
      <vt:lpstr>Linear Time</vt:lpstr>
      <vt:lpstr>Constant Time</vt:lpstr>
      <vt:lpstr>PowerPoint Presentation</vt:lpstr>
      <vt:lpstr>Troubleshooting</vt:lpstr>
      <vt:lpstr>Troubleshooting</vt:lpstr>
      <vt:lpstr>Copy the most informational error line</vt:lpstr>
      <vt:lpstr>Not an exact answer, but we can work with it</vt:lpstr>
      <vt:lpstr>Troubleshooting</vt:lpstr>
      <vt:lpstr>Troubleshooting</vt:lpstr>
      <vt:lpstr>Learn to describe the problem to Google</vt:lpstr>
      <vt:lpstr>Again, not an exact answer, but we can work with it</vt:lpstr>
      <vt:lpstr>Again, not an exact answer, but we can work with it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#2.1</dc:title>
  <dc:creator>Microsoft Office User</dc:creator>
  <cp:lastModifiedBy>Microsoft Office User</cp:lastModifiedBy>
  <cp:revision>8</cp:revision>
  <dcterms:created xsi:type="dcterms:W3CDTF">2020-06-03T20:35:14Z</dcterms:created>
  <dcterms:modified xsi:type="dcterms:W3CDTF">2020-06-24T22:40:37Z</dcterms:modified>
</cp:coreProperties>
</file>

<file path=docProps/thumbnail.jpeg>
</file>